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4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1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0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9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6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5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2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3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5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8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04BD-BDF2-4ADD-8F0B-24FDFEDE9F3F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0DE7-7C0D-4796-94B1-01FFC20B0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5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36072"/>
              </p:ext>
            </p:extLst>
          </p:nvPr>
        </p:nvGraphicFramePr>
        <p:xfrm>
          <a:off x="2032000" y="719666"/>
          <a:ext cx="8921750" cy="93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950">
                  <a:extLst>
                    <a:ext uri="{9D8B030D-6E8A-4147-A177-3AD203B41FA5}">
                      <a16:colId xmlns:a16="http://schemas.microsoft.com/office/drawing/2014/main" val="10643507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974701358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177442808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210400666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393922809"/>
                    </a:ext>
                  </a:extLst>
                </a:gridCol>
              </a:tblGrid>
              <a:tr h="937196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№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Габариты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Фото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98088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98892"/>
              </p:ext>
            </p:extLst>
          </p:nvPr>
        </p:nvGraphicFramePr>
        <p:xfrm>
          <a:off x="2041525" y="1438169"/>
          <a:ext cx="8900013" cy="2485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260">
                  <a:extLst>
                    <a:ext uri="{9D8B030D-6E8A-4147-A177-3AD203B41FA5}">
                      <a16:colId xmlns:a16="http://schemas.microsoft.com/office/drawing/2014/main" val="2770803940"/>
                    </a:ext>
                  </a:extLst>
                </a:gridCol>
                <a:gridCol w="2166815">
                  <a:extLst>
                    <a:ext uri="{9D8B030D-6E8A-4147-A177-3AD203B41FA5}">
                      <a16:colId xmlns:a16="http://schemas.microsoft.com/office/drawing/2014/main" val="1231764423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1696977676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4277208101"/>
                    </a:ext>
                  </a:extLst>
                </a:gridCol>
                <a:gridCol w="2940538">
                  <a:extLst>
                    <a:ext uri="{9D8B030D-6E8A-4147-A177-3AD203B41FA5}">
                      <a16:colId xmlns:a16="http://schemas.microsoft.com/office/drawing/2014/main" val="4276904790"/>
                    </a:ext>
                  </a:extLst>
                </a:gridCol>
              </a:tblGrid>
              <a:tr h="248515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Емкость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ЛЧМ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21000 кг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Длинна: 6,5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Ширина: 4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Высота: 4 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942037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10600"/>
              </p:ext>
            </p:extLst>
          </p:nvPr>
        </p:nvGraphicFramePr>
        <p:xfrm>
          <a:off x="2025892" y="3899878"/>
          <a:ext cx="8950325" cy="3813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893">
                  <a:extLst>
                    <a:ext uri="{9D8B030D-6E8A-4147-A177-3AD203B41FA5}">
                      <a16:colId xmlns:a16="http://schemas.microsoft.com/office/drawing/2014/main" val="151278350"/>
                    </a:ext>
                  </a:extLst>
                </a:gridCol>
                <a:gridCol w="2166569">
                  <a:extLst>
                    <a:ext uri="{9D8B030D-6E8A-4147-A177-3AD203B41FA5}">
                      <a16:colId xmlns:a16="http://schemas.microsoft.com/office/drawing/2014/main" val="706911408"/>
                    </a:ext>
                  </a:extLst>
                </a:gridCol>
                <a:gridCol w="1359876">
                  <a:extLst>
                    <a:ext uri="{9D8B030D-6E8A-4147-A177-3AD203B41FA5}">
                      <a16:colId xmlns:a16="http://schemas.microsoft.com/office/drawing/2014/main" val="2820748235"/>
                    </a:ext>
                  </a:extLst>
                </a:gridCol>
                <a:gridCol w="1844431">
                  <a:extLst>
                    <a:ext uri="{9D8B030D-6E8A-4147-A177-3AD203B41FA5}">
                      <a16:colId xmlns:a16="http://schemas.microsoft.com/office/drawing/2014/main" val="2697135767"/>
                    </a:ext>
                  </a:extLst>
                </a:gridCol>
                <a:gridCol w="2971556">
                  <a:extLst>
                    <a:ext uri="{9D8B030D-6E8A-4147-A177-3AD203B41FA5}">
                      <a16:colId xmlns:a16="http://schemas.microsoft.com/office/drawing/2014/main" val="3316636873"/>
                    </a:ext>
                  </a:extLst>
                </a:gridCol>
              </a:tblGrid>
              <a:tr h="277116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Емкость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ЛЧМ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21400 кг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Длинна: 14,5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Ширина: 3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Высота: 3 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92612"/>
                  </a:ext>
                </a:extLst>
              </a:tr>
              <a:tr h="10427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7398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64226" y="1222568"/>
            <a:ext cx="2399185" cy="283039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1756" y="3836745"/>
            <a:ext cx="2704123" cy="283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65350"/>
              </p:ext>
            </p:extLst>
          </p:nvPr>
        </p:nvGraphicFramePr>
        <p:xfrm>
          <a:off x="2032000" y="504825"/>
          <a:ext cx="8128000" cy="632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62">
                  <a:extLst>
                    <a:ext uri="{9D8B030D-6E8A-4147-A177-3AD203B41FA5}">
                      <a16:colId xmlns:a16="http://schemas.microsoft.com/office/drawing/2014/main" val="151278350"/>
                    </a:ext>
                  </a:extLst>
                </a:gridCol>
                <a:gridCol w="1985107">
                  <a:extLst>
                    <a:ext uri="{9D8B030D-6E8A-4147-A177-3AD203B41FA5}">
                      <a16:colId xmlns:a16="http://schemas.microsoft.com/office/drawing/2014/main" val="706911408"/>
                    </a:ext>
                  </a:extLst>
                </a:gridCol>
                <a:gridCol w="930031">
                  <a:extLst>
                    <a:ext uri="{9D8B030D-6E8A-4147-A177-3AD203B41FA5}">
                      <a16:colId xmlns:a16="http://schemas.microsoft.com/office/drawing/2014/main" val="2820748235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2697135767"/>
                    </a:ext>
                  </a:extLst>
                </a:gridCol>
                <a:gridCol w="2672862">
                  <a:extLst>
                    <a:ext uri="{9D8B030D-6E8A-4147-A177-3AD203B41FA5}">
                      <a16:colId xmlns:a16="http://schemas.microsoft.com/office/drawing/2014/main" val="3316636873"/>
                    </a:ext>
                  </a:extLst>
                </a:gridCol>
              </a:tblGrid>
              <a:tr h="300428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Емкость ЛЧМ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22000 кг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Длинна: 18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Ширина: 3,5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Высота: 3,5 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92612"/>
                  </a:ext>
                </a:extLst>
              </a:tr>
              <a:tr h="332153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Емкость ЛЧМ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54000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Длинна: 6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Ширина: 3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Высота: 3 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739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3151" y="666628"/>
            <a:ext cx="2988652" cy="2665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8890" y="3829539"/>
            <a:ext cx="3337169" cy="266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63178"/>
              </p:ext>
            </p:extLst>
          </p:nvPr>
        </p:nvGraphicFramePr>
        <p:xfrm>
          <a:off x="2032000" y="504825"/>
          <a:ext cx="8128000" cy="632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62">
                  <a:extLst>
                    <a:ext uri="{9D8B030D-6E8A-4147-A177-3AD203B41FA5}">
                      <a16:colId xmlns:a16="http://schemas.microsoft.com/office/drawing/2014/main" val="151278350"/>
                    </a:ext>
                  </a:extLst>
                </a:gridCol>
                <a:gridCol w="1969476">
                  <a:extLst>
                    <a:ext uri="{9D8B030D-6E8A-4147-A177-3AD203B41FA5}">
                      <a16:colId xmlns:a16="http://schemas.microsoft.com/office/drawing/2014/main" val="706911408"/>
                    </a:ext>
                  </a:extLst>
                </a:gridCol>
                <a:gridCol w="945662">
                  <a:extLst>
                    <a:ext uri="{9D8B030D-6E8A-4147-A177-3AD203B41FA5}">
                      <a16:colId xmlns:a16="http://schemas.microsoft.com/office/drawing/2014/main" val="2820748235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2697135767"/>
                    </a:ext>
                  </a:extLst>
                </a:gridCol>
                <a:gridCol w="2672862">
                  <a:extLst>
                    <a:ext uri="{9D8B030D-6E8A-4147-A177-3AD203B41FA5}">
                      <a16:colId xmlns:a16="http://schemas.microsoft.com/office/drawing/2014/main" val="3316636873"/>
                    </a:ext>
                  </a:extLst>
                </a:gridCol>
              </a:tblGrid>
              <a:tr h="300428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Емкость ЛЧМ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11850 кг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Длинна: 11,5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Ширина: 3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Высота: 3 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92612"/>
                  </a:ext>
                </a:extLst>
              </a:tr>
              <a:tr h="332153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Емкость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ЛЧМ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15850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Длинна: 16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Ширина: 3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Высота: 3 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739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3776" y="653808"/>
            <a:ext cx="2965204" cy="2667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7331" y="3847978"/>
            <a:ext cx="3298093" cy="26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3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7570"/>
              </p:ext>
            </p:extLst>
          </p:nvPr>
        </p:nvGraphicFramePr>
        <p:xfrm>
          <a:off x="2032000" y="504825"/>
          <a:ext cx="8128000" cy="6325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62">
                  <a:extLst>
                    <a:ext uri="{9D8B030D-6E8A-4147-A177-3AD203B41FA5}">
                      <a16:colId xmlns:a16="http://schemas.microsoft.com/office/drawing/2014/main" val="151278350"/>
                    </a:ext>
                  </a:extLst>
                </a:gridCol>
                <a:gridCol w="2008553">
                  <a:extLst>
                    <a:ext uri="{9D8B030D-6E8A-4147-A177-3AD203B41FA5}">
                      <a16:colId xmlns:a16="http://schemas.microsoft.com/office/drawing/2014/main" val="706911408"/>
                    </a:ext>
                  </a:extLst>
                </a:gridCol>
                <a:gridCol w="906585">
                  <a:extLst>
                    <a:ext uri="{9D8B030D-6E8A-4147-A177-3AD203B41FA5}">
                      <a16:colId xmlns:a16="http://schemas.microsoft.com/office/drawing/2014/main" val="2820748235"/>
                    </a:ext>
                  </a:extLst>
                </a:gridCol>
                <a:gridCol w="1899138">
                  <a:extLst>
                    <a:ext uri="{9D8B030D-6E8A-4147-A177-3AD203B41FA5}">
                      <a16:colId xmlns:a16="http://schemas.microsoft.com/office/drawing/2014/main" val="2697135767"/>
                    </a:ext>
                  </a:extLst>
                </a:gridCol>
                <a:gridCol w="2672862">
                  <a:extLst>
                    <a:ext uri="{9D8B030D-6E8A-4147-A177-3AD203B41FA5}">
                      <a16:colId xmlns:a16="http://schemas.microsoft.com/office/drawing/2014/main" val="3316636873"/>
                    </a:ext>
                  </a:extLst>
                </a:gridCol>
              </a:tblGrid>
              <a:tr h="300428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Емкость ЛЧМ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15000 кг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Длинна: 5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Ширина: 3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Высота: 3 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92612"/>
                  </a:ext>
                </a:extLst>
              </a:tr>
              <a:tr h="3321539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Буллит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шт</a:t>
                      </a:r>
                      <a:endParaRPr lang="ru-RU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ЛЧМ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82000 кг</a:t>
                      </a:r>
                    </a:p>
                    <a:p>
                      <a:r>
                        <a:rPr lang="ru-RU" dirty="0" smtClean="0"/>
                        <a:t>82000кг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Длинна: 16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Ширина: 3 м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Высота: 3 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37398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3150" y="658813"/>
            <a:ext cx="2980837" cy="26728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0150" y="3860799"/>
            <a:ext cx="3266832" cy="26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15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144</Words>
  <Application>Microsoft Office PowerPoint</Application>
  <PresentationFormat>Широкоэкранный</PresentationFormat>
  <Paragraphs>55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Шарипов Асхат Сагитович</dc:creator>
  <cp:lastModifiedBy>Костенко Таисия Олеговна</cp:lastModifiedBy>
  <cp:revision>14</cp:revision>
  <dcterms:created xsi:type="dcterms:W3CDTF">2020-08-21T10:05:47Z</dcterms:created>
  <dcterms:modified xsi:type="dcterms:W3CDTF">2020-09-18T08:12:18Z</dcterms:modified>
</cp:coreProperties>
</file>